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557D0A6-7FE2-4EDF-BB18-9C8033DF9E2C}" v="14" dt="2021-05-21T02:45:50.6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derick Sawyer" userId="8016de941b6f633d" providerId="LiveId" clId="{5557D0A6-7FE2-4EDF-BB18-9C8033DF9E2C}"/>
    <pc:docChg chg="custSel addSld modSld">
      <pc:chgData name="Roderick Sawyer" userId="8016de941b6f633d" providerId="LiveId" clId="{5557D0A6-7FE2-4EDF-BB18-9C8033DF9E2C}" dt="2021-05-21T03:19:27.756" v="3642" actId="20577"/>
      <pc:docMkLst>
        <pc:docMk/>
      </pc:docMkLst>
      <pc:sldChg chg="addSp delSp modSp new mod">
        <pc:chgData name="Roderick Sawyer" userId="8016de941b6f633d" providerId="LiveId" clId="{5557D0A6-7FE2-4EDF-BB18-9C8033DF9E2C}" dt="2021-05-21T02:38:50.537" v="618" actId="20577"/>
        <pc:sldMkLst>
          <pc:docMk/>
          <pc:sldMk cId="1737676433" sldId="263"/>
        </pc:sldMkLst>
        <pc:spChg chg="mod">
          <ac:chgData name="Roderick Sawyer" userId="8016de941b6f633d" providerId="LiveId" clId="{5557D0A6-7FE2-4EDF-BB18-9C8033DF9E2C}" dt="2021-05-21T02:31:53.364" v="20" actId="20577"/>
          <ac:spMkLst>
            <pc:docMk/>
            <pc:sldMk cId="1737676433" sldId="263"/>
            <ac:spMk id="2" creationId="{58D934A3-FBC0-435E-AFA8-3922833A82AD}"/>
          </ac:spMkLst>
        </pc:spChg>
        <pc:spChg chg="mod">
          <ac:chgData name="Roderick Sawyer" userId="8016de941b6f633d" providerId="LiveId" clId="{5557D0A6-7FE2-4EDF-BB18-9C8033DF9E2C}" dt="2021-05-21T02:38:50.537" v="618" actId="20577"/>
          <ac:spMkLst>
            <pc:docMk/>
            <pc:sldMk cId="1737676433" sldId="263"/>
            <ac:spMk id="3" creationId="{EFE8CAD6-BF51-4714-A97B-AFFEB26BDD4C}"/>
          </ac:spMkLst>
        </pc:spChg>
        <pc:spChg chg="del">
          <ac:chgData name="Roderick Sawyer" userId="8016de941b6f633d" providerId="LiveId" clId="{5557D0A6-7FE2-4EDF-BB18-9C8033DF9E2C}" dt="2021-05-21T02:38:17.208" v="454" actId="931"/>
          <ac:spMkLst>
            <pc:docMk/>
            <pc:sldMk cId="1737676433" sldId="263"/>
            <ac:spMk id="4" creationId="{77EE733A-FB42-4913-A12C-0F96211DE586}"/>
          </ac:spMkLst>
        </pc:spChg>
        <pc:spChg chg="add mod">
          <ac:chgData name="Roderick Sawyer" userId="8016de941b6f633d" providerId="LiveId" clId="{5557D0A6-7FE2-4EDF-BB18-9C8033DF9E2C}" dt="2021-05-21T02:38:20.451" v="455" actId="1076"/>
          <ac:spMkLst>
            <pc:docMk/>
            <pc:sldMk cId="1737676433" sldId="263"/>
            <ac:spMk id="7" creationId="{C49CA72E-CE10-44F1-8412-E584E319F348}"/>
          </ac:spMkLst>
        </pc:spChg>
        <pc:picChg chg="add mod">
          <ac:chgData name="Roderick Sawyer" userId="8016de941b6f633d" providerId="LiveId" clId="{5557D0A6-7FE2-4EDF-BB18-9C8033DF9E2C}" dt="2021-05-21T02:38:22.662" v="456" actId="27614"/>
          <ac:picMkLst>
            <pc:docMk/>
            <pc:sldMk cId="1737676433" sldId="263"/>
            <ac:picMk id="6" creationId="{75910E15-65AE-4CF4-95D2-55C6E03EBC1A}"/>
          </ac:picMkLst>
        </pc:picChg>
      </pc:sldChg>
      <pc:sldChg chg="addSp delSp modSp new mod">
        <pc:chgData name="Roderick Sawyer" userId="8016de941b6f633d" providerId="LiveId" clId="{5557D0A6-7FE2-4EDF-BB18-9C8033DF9E2C}" dt="2021-05-21T02:45:57.798" v="1316" actId="1076"/>
        <pc:sldMkLst>
          <pc:docMk/>
          <pc:sldMk cId="3348125599" sldId="264"/>
        </pc:sldMkLst>
        <pc:spChg chg="mod">
          <ac:chgData name="Roderick Sawyer" userId="8016de941b6f633d" providerId="LiveId" clId="{5557D0A6-7FE2-4EDF-BB18-9C8033DF9E2C}" dt="2021-05-21T02:39:46.168" v="653" actId="20577"/>
          <ac:spMkLst>
            <pc:docMk/>
            <pc:sldMk cId="3348125599" sldId="264"/>
            <ac:spMk id="2" creationId="{CEDCDC0D-453B-4BD3-ACB8-4BD7CABBA5FB}"/>
          </ac:spMkLst>
        </pc:spChg>
        <pc:spChg chg="mod">
          <ac:chgData name="Roderick Sawyer" userId="8016de941b6f633d" providerId="LiveId" clId="{5557D0A6-7FE2-4EDF-BB18-9C8033DF9E2C}" dt="2021-05-21T02:42:55.472" v="1305" actId="33524"/>
          <ac:spMkLst>
            <pc:docMk/>
            <pc:sldMk cId="3348125599" sldId="264"/>
            <ac:spMk id="3" creationId="{A875263F-EF5F-4DA6-B7A0-805DE7E0A7EB}"/>
          </ac:spMkLst>
        </pc:spChg>
        <pc:spChg chg="del">
          <ac:chgData name="Roderick Sawyer" userId="8016de941b6f633d" providerId="LiveId" clId="{5557D0A6-7FE2-4EDF-BB18-9C8033DF9E2C}" dt="2021-05-21T02:41:32.380" v="907"/>
          <ac:spMkLst>
            <pc:docMk/>
            <pc:sldMk cId="3348125599" sldId="264"/>
            <ac:spMk id="4" creationId="{CF298EFD-F01B-464C-82CA-76B686D9D4F0}"/>
          </ac:spMkLst>
        </pc:spChg>
        <pc:picChg chg="add mod">
          <ac:chgData name="Roderick Sawyer" userId="8016de941b6f633d" providerId="LiveId" clId="{5557D0A6-7FE2-4EDF-BB18-9C8033DF9E2C}" dt="2021-05-21T02:45:57.798" v="1316" actId="1076"/>
          <ac:picMkLst>
            <pc:docMk/>
            <pc:sldMk cId="3348125599" sldId="264"/>
            <ac:picMk id="6" creationId="{867D8778-849B-4998-9C78-71A0C01EE75D}"/>
          </ac:picMkLst>
        </pc:picChg>
        <pc:picChg chg="add mod">
          <ac:chgData name="Roderick Sawyer" userId="8016de941b6f633d" providerId="LiveId" clId="{5557D0A6-7FE2-4EDF-BB18-9C8033DF9E2C}" dt="2021-05-21T02:45:50.660" v="1314" actId="1076"/>
          <ac:picMkLst>
            <pc:docMk/>
            <pc:sldMk cId="3348125599" sldId="264"/>
            <ac:picMk id="1026" creationId="{3726CD89-45E0-4307-B9FB-D717B0F0EF18}"/>
          </ac:picMkLst>
        </pc:picChg>
      </pc:sldChg>
      <pc:sldChg chg="addSp delSp modSp new mod modClrScheme chgLayout">
        <pc:chgData name="Roderick Sawyer" userId="8016de941b6f633d" providerId="LiveId" clId="{5557D0A6-7FE2-4EDF-BB18-9C8033DF9E2C}" dt="2021-05-21T03:12:37.502" v="3115" actId="20577"/>
        <pc:sldMkLst>
          <pc:docMk/>
          <pc:sldMk cId="2255798555" sldId="265"/>
        </pc:sldMkLst>
        <pc:spChg chg="mod ord">
          <ac:chgData name="Roderick Sawyer" userId="8016de941b6f633d" providerId="LiveId" clId="{5557D0A6-7FE2-4EDF-BB18-9C8033DF9E2C}" dt="2021-05-21T02:55:38.939" v="1360" actId="700"/>
          <ac:spMkLst>
            <pc:docMk/>
            <pc:sldMk cId="2255798555" sldId="265"/>
            <ac:spMk id="2" creationId="{2ACD2380-FF09-473E-B0DF-73ED74FB53E8}"/>
          </ac:spMkLst>
        </pc:spChg>
        <pc:spChg chg="del mod ord">
          <ac:chgData name="Roderick Sawyer" userId="8016de941b6f633d" providerId="LiveId" clId="{5557D0A6-7FE2-4EDF-BB18-9C8033DF9E2C}" dt="2021-05-21T02:55:38.939" v="1360" actId="700"/>
          <ac:spMkLst>
            <pc:docMk/>
            <pc:sldMk cId="2255798555" sldId="265"/>
            <ac:spMk id="3" creationId="{0F52CE67-3D29-4634-95A3-F008C248C654}"/>
          </ac:spMkLst>
        </pc:spChg>
        <pc:spChg chg="del">
          <ac:chgData name="Roderick Sawyer" userId="8016de941b6f633d" providerId="LiveId" clId="{5557D0A6-7FE2-4EDF-BB18-9C8033DF9E2C}" dt="2021-05-21T02:55:38.939" v="1360" actId="700"/>
          <ac:spMkLst>
            <pc:docMk/>
            <pc:sldMk cId="2255798555" sldId="265"/>
            <ac:spMk id="4" creationId="{322CC6F4-C648-4AEF-8D57-258AD2B37144}"/>
          </ac:spMkLst>
        </pc:spChg>
        <pc:spChg chg="add mod ord">
          <ac:chgData name="Roderick Sawyer" userId="8016de941b6f633d" providerId="LiveId" clId="{5557D0A6-7FE2-4EDF-BB18-9C8033DF9E2C}" dt="2021-05-21T03:12:37.502" v="3115" actId="20577"/>
          <ac:spMkLst>
            <pc:docMk/>
            <pc:sldMk cId="2255798555" sldId="265"/>
            <ac:spMk id="5" creationId="{634B8069-F685-40A3-9530-B4FD2DA883CE}"/>
          </ac:spMkLst>
        </pc:spChg>
      </pc:sldChg>
      <pc:sldChg chg="modSp new mod">
        <pc:chgData name="Roderick Sawyer" userId="8016de941b6f633d" providerId="LiveId" clId="{5557D0A6-7FE2-4EDF-BB18-9C8033DF9E2C}" dt="2021-05-21T03:19:27.756" v="3642" actId="20577"/>
        <pc:sldMkLst>
          <pc:docMk/>
          <pc:sldMk cId="3885676891" sldId="266"/>
        </pc:sldMkLst>
        <pc:spChg chg="mod">
          <ac:chgData name="Roderick Sawyer" userId="8016de941b6f633d" providerId="LiveId" clId="{5557D0A6-7FE2-4EDF-BB18-9C8033DF9E2C}" dt="2021-05-21T03:15:17.685" v="3138" actId="20577"/>
          <ac:spMkLst>
            <pc:docMk/>
            <pc:sldMk cId="3885676891" sldId="266"/>
            <ac:spMk id="2" creationId="{719913AF-97B1-4D51-A145-EABA9F98CC21}"/>
          </ac:spMkLst>
        </pc:spChg>
        <pc:spChg chg="mod">
          <ac:chgData name="Roderick Sawyer" userId="8016de941b6f633d" providerId="LiveId" clId="{5557D0A6-7FE2-4EDF-BB18-9C8033DF9E2C}" dt="2021-05-21T03:19:27.756" v="3642" actId="20577"/>
          <ac:spMkLst>
            <pc:docMk/>
            <pc:sldMk cId="3885676891" sldId="266"/>
            <ac:spMk id="3" creationId="{756118B3-065D-40AB-87EE-4C399FF6BBD1}"/>
          </ac:spMkLst>
        </pc:spChg>
      </pc:sldChg>
    </pc:docChg>
  </pc:docChgLst>
</pc:chgInfo>
</file>

<file path=ppt/media/image1.jpeg>
</file>

<file path=ppt/media/image2.png>
</file>

<file path=ppt/media/image3.png>
</file>

<file path=ppt/media/image4.png>
</file>

<file path=ppt/media/image5.png>
</file>

<file path=ppt/media/image6.jpg>
</file>

<file path=ppt/media/image7.jpe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A1BA7E-3306-419A-934F-B39649E52424}" type="datetimeFigureOut">
              <a:rPr lang="en-US" smtClean="0"/>
              <a:t>5/20/2021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18269405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A1BA7E-3306-419A-934F-B39649E52424}" type="datetimeFigureOut">
              <a:rPr lang="en-US" smtClean="0"/>
              <a:t>5/20/2021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1068002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A1BA7E-3306-419A-934F-B39649E52424}" type="datetimeFigureOut">
              <a:rPr lang="en-US" smtClean="0"/>
              <a:t>5/20/2021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26467628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A1BA7E-3306-419A-934F-B39649E52424}" type="datetimeFigureOut">
              <a:rPr lang="en-US" smtClean="0"/>
              <a:t>5/20/2021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13F0CE-E68C-4045-8424-CC690A580ACC}" type="slidenum">
              <a:rPr lang="en-US" smtClean="0"/>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5645065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A1BA7E-3306-419A-934F-B39649E52424}" type="datetimeFigureOut">
              <a:rPr lang="en-US" smtClean="0"/>
              <a:t>5/20/2021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18271215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7A1BA7E-3306-419A-934F-B39649E52424}" type="datetimeFigureOut">
              <a:rPr lang="en-US" smtClean="0"/>
              <a:t>5/20/2021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29895527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7A1BA7E-3306-419A-934F-B39649E52424}" type="datetimeFigureOut">
              <a:rPr lang="en-US" smtClean="0"/>
              <a:t>5/20/2021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42837126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A1BA7E-3306-419A-934F-B39649E52424}" type="datetimeFigureOut">
              <a:rPr lang="en-US" smtClean="0"/>
              <a:t>5/20/2021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16886225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A1BA7E-3306-419A-934F-B39649E52424}" type="datetimeFigureOut">
              <a:rPr lang="en-US" smtClean="0"/>
              <a:t>5/20/2021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3760611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A1BA7E-3306-419A-934F-B39649E52424}" type="datetimeFigureOut">
              <a:rPr lang="en-US" smtClean="0"/>
              <a:t>5/20/2021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41100099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A1BA7E-3306-419A-934F-B39649E52424}" type="datetimeFigureOut">
              <a:rPr lang="en-US" smtClean="0"/>
              <a:t>5/20/2021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35744473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A1BA7E-3306-419A-934F-B39649E52424}" type="datetimeFigureOut">
              <a:rPr lang="en-US" smtClean="0"/>
              <a:t>5/20/2021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1418281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A1BA7E-3306-419A-934F-B39649E52424}" type="datetimeFigureOut">
              <a:rPr lang="en-US" smtClean="0"/>
              <a:t>5/20/2021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2288618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A1BA7E-3306-419A-934F-B39649E52424}" type="datetimeFigureOut">
              <a:rPr lang="en-US" smtClean="0"/>
              <a:t>5/20/2021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902220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A1BA7E-3306-419A-934F-B39649E52424}" type="datetimeFigureOut">
              <a:rPr lang="en-US" smtClean="0"/>
              <a:t>5/20/2021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1038467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A1BA7E-3306-419A-934F-B39649E52424}" type="datetimeFigureOut">
              <a:rPr lang="en-US" smtClean="0"/>
              <a:t>5/20/2021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833774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A1BA7E-3306-419A-934F-B39649E52424}" type="datetimeFigureOut">
              <a:rPr lang="en-US" smtClean="0"/>
              <a:t>5/20/2021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13F0CE-E68C-4045-8424-CC690A580ACC}" type="slidenum">
              <a:rPr lang="en-US" smtClean="0"/>
              <a:t>‹#›</a:t>
            </a:fld>
            <a:endParaRPr lang="en-US"/>
          </a:p>
        </p:txBody>
      </p:sp>
    </p:spTree>
    <p:extLst>
      <p:ext uri="{BB962C8B-B14F-4D97-AF65-F5344CB8AC3E}">
        <p14:creationId xmlns:p14="http://schemas.microsoft.com/office/powerpoint/2010/main" val="3535052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C7A1BA7E-3306-419A-934F-B39649E52424}" type="datetimeFigureOut">
              <a:rPr lang="en-US" smtClean="0"/>
              <a:t>5/20/2021</a:t>
            </a:fld>
            <a:endParaRPr lang="en-US"/>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C13F0CE-E68C-4045-8424-CC690A580ACC}" type="slidenum">
              <a:rPr lang="en-US" smtClean="0"/>
              <a:t>‹#›</a:t>
            </a:fld>
            <a:endParaRPr lang="en-US"/>
          </a:p>
        </p:txBody>
      </p:sp>
    </p:spTree>
    <p:extLst>
      <p:ext uri="{BB962C8B-B14F-4D97-AF65-F5344CB8AC3E}">
        <p14:creationId xmlns:p14="http://schemas.microsoft.com/office/powerpoint/2010/main" val="412851397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4.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Netflix-new-icon.pn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www.phcityonweb.com/netflix-full-tips-67173" TargetMode="External"/><Relationship Id="rId2" Type="http://schemas.openxmlformats.org/officeDocument/2006/relationships/image" Target="../media/image6.jpg"/><Relationship Id="rId1" Type="http://schemas.openxmlformats.org/officeDocument/2006/relationships/slideLayout" Target="../slideLayouts/slideLayout4.xml"/><Relationship Id="rId4" Type="http://schemas.openxmlformats.org/officeDocument/2006/relationships/hyperlink" Target="https://creativecommons.org/licenses/by-sa/3.0/"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343DD0-3F10-4746-96A2-0463459998C2}"/>
              </a:ext>
            </a:extLst>
          </p:cNvPr>
          <p:cNvSpPr>
            <a:spLocks noGrp="1"/>
          </p:cNvSpPr>
          <p:nvPr>
            <p:ph type="ctrTitle"/>
          </p:nvPr>
        </p:nvSpPr>
        <p:spPr/>
        <p:txBody>
          <a:bodyPr/>
          <a:lstStyle/>
          <a:p>
            <a:r>
              <a:rPr lang="en-US" dirty="0"/>
              <a:t>Netflix </a:t>
            </a:r>
          </a:p>
        </p:txBody>
      </p:sp>
      <p:sp>
        <p:nvSpPr>
          <p:cNvPr id="3" name="Subtitle 2">
            <a:extLst>
              <a:ext uri="{FF2B5EF4-FFF2-40B4-BE49-F238E27FC236}">
                <a16:creationId xmlns:a16="http://schemas.microsoft.com/office/drawing/2014/main" id="{3E4AA57E-B319-4DF0-BDE5-0F758F78D178}"/>
              </a:ext>
            </a:extLst>
          </p:cNvPr>
          <p:cNvSpPr>
            <a:spLocks noGrp="1"/>
          </p:cNvSpPr>
          <p:nvPr>
            <p:ph type="subTitle" idx="1"/>
          </p:nvPr>
        </p:nvSpPr>
        <p:spPr/>
        <p:txBody>
          <a:bodyPr/>
          <a:lstStyle/>
          <a:p>
            <a:r>
              <a:rPr lang="en-US" dirty="0"/>
              <a:t>Created by Roderick Sawyer </a:t>
            </a:r>
          </a:p>
        </p:txBody>
      </p:sp>
    </p:spTree>
    <p:extLst>
      <p:ext uri="{BB962C8B-B14F-4D97-AF65-F5344CB8AC3E}">
        <p14:creationId xmlns:p14="http://schemas.microsoft.com/office/powerpoint/2010/main" val="7340552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D2380-FF09-473E-B0DF-73ED74FB53E8}"/>
              </a:ext>
            </a:extLst>
          </p:cNvPr>
          <p:cNvSpPr>
            <a:spLocks noGrp="1"/>
          </p:cNvSpPr>
          <p:nvPr>
            <p:ph type="title"/>
          </p:nvPr>
        </p:nvSpPr>
        <p:spPr/>
        <p:txBody>
          <a:bodyPr/>
          <a:lstStyle/>
          <a:p>
            <a:r>
              <a:rPr lang="en-US" dirty="0"/>
              <a:t>Testing Data</a:t>
            </a:r>
          </a:p>
        </p:txBody>
      </p:sp>
      <p:sp>
        <p:nvSpPr>
          <p:cNvPr id="5" name="Content Placeholder 4">
            <a:extLst>
              <a:ext uri="{FF2B5EF4-FFF2-40B4-BE49-F238E27FC236}">
                <a16:creationId xmlns:a16="http://schemas.microsoft.com/office/drawing/2014/main" id="{634B8069-F685-40A3-9530-B4FD2DA883CE}"/>
              </a:ext>
            </a:extLst>
          </p:cNvPr>
          <p:cNvSpPr>
            <a:spLocks noGrp="1"/>
          </p:cNvSpPr>
          <p:nvPr>
            <p:ph idx="1"/>
          </p:nvPr>
        </p:nvSpPr>
        <p:spPr/>
        <p:txBody>
          <a:bodyPr/>
          <a:lstStyle/>
          <a:p>
            <a:r>
              <a:rPr lang="en-US" dirty="0"/>
              <a:t>When testing my app, there was problems with getting the font correct with all the headers and paragraphs. It took me a couple of tries to make sure that it was correct throughout the app.</a:t>
            </a:r>
          </a:p>
          <a:p>
            <a:r>
              <a:rPr lang="en-US" dirty="0"/>
              <a:t>I tested the animation of the trailers that is seen when a movie or tv show is hovered over with the mouse. </a:t>
            </a:r>
          </a:p>
          <a:p>
            <a:r>
              <a:rPr lang="en-US" dirty="0"/>
              <a:t>I tested to make sure that when selecting a movie or tv show that the movie played. When it did not work at first, I edited the code because my touch event was coded incorrectly. </a:t>
            </a:r>
          </a:p>
        </p:txBody>
      </p:sp>
    </p:spTree>
    <p:extLst>
      <p:ext uri="{BB962C8B-B14F-4D97-AF65-F5344CB8AC3E}">
        <p14:creationId xmlns:p14="http://schemas.microsoft.com/office/powerpoint/2010/main" val="22557985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913AF-97B1-4D51-A145-EABA9F98CC21}"/>
              </a:ext>
            </a:extLst>
          </p:cNvPr>
          <p:cNvSpPr>
            <a:spLocks noGrp="1"/>
          </p:cNvSpPr>
          <p:nvPr>
            <p:ph type="title"/>
          </p:nvPr>
        </p:nvSpPr>
        <p:spPr/>
        <p:txBody>
          <a:bodyPr/>
          <a:lstStyle/>
          <a:p>
            <a:r>
              <a:rPr lang="en-US" dirty="0"/>
              <a:t>Targeted Audience </a:t>
            </a:r>
          </a:p>
        </p:txBody>
      </p:sp>
      <p:sp>
        <p:nvSpPr>
          <p:cNvPr id="3" name="Content Placeholder 2">
            <a:extLst>
              <a:ext uri="{FF2B5EF4-FFF2-40B4-BE49-F238E27FC236}">
                <a16:creationId xmlns:a16="http://schemas.microsoft.com/office/drawing/2014/main" id="{756118B3-065D-40AB-87EE-4C399FF6BBD1}"/>
              </a:ext>
            </a:extLst>
          </p:cNvPr>
          <p:cNvSpPr>
            <a:spLocks noGrp="1"/>
          </p:cNvSpPr>
          <p:nvPr>
            <p:ph idx="1"/>
          </p:nvPr>
        </p:nvSpPr>
        <p:spPr/>
        <p:txBody>
          <a:bodyPr/>
          <a:lstStyle/>
          <a:p>
            <a:r>
              <a:rPr lang="en-US" dirty="0"/>
              <a:t>The targeted audience for Netflix is for all people. With the different movies and tv shows, it does not discriminate.</a:t>
            </a:r>
          </a:p>
          <a:p>
            <a:r>
              <a:rPr lang="en-US" dirty="0"/>
              <a:t>The people it wants to reach is:</a:t>
            </a:r>
          </a:p>
          <a:p>
            <a:pPr lvl="1"/>
            <a:r>
              <a:rPr lang="en-US" dirty="0"/>
              <a:t>Kids</a:t>
            </a:r>
          </a:p>
          <a:p>
            <a:pPr lvl="1"/>
            <a:r>
              <a:rPr lang="en-US" dirty="0"/>
              <a:t>Adults</a:t>
            </a:r>
          </a:p>
          <a:p>
            <a:pPr lvl="1"/>
            <a:r>
              <a:rPr lang="en-US" dirty="0"/>
              <a:t>All ethnicities</a:t>
            </a:r>
          </a:p>
          <a:p>
            <a:pPr lvl="1"/>
            <a:r>
              <a:rPr lang="en-US" dirty="0"/>
              <a:t>All handicap and disability users</a:t>
            </a:r>
          </a:p>
          <a:p>
            <a:pPr lvl="1"/>
            <a:r>
              <a:rPr lang="en-US"/>
              <a:t>All racists</a:t>
            </a:r>
            <a:endParaRPr lang="en-US" dirty="0"/>
          </a:p>
        </p:txBody>
      </p:sp>
    </p:spTree>
    <p:extLst>
      <p:ext uri="{BB962C8B-B14F-4D97-AF65-F5344CB8AC3E}">
        <p14:creationId xmlns:p14="http://schemas.microsoft.com/office/powerpoint/2010/main" val="3885676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6A3ED-99D0-4D86-B385-15524FC6CA09}"/>
              </a:ext>
            </a:extLst>
          </p:cNvPr>
          <p:cNvSpPr>
            <a:spLocks noGrp="1"/>
          </p:cNvSpPr>
          <p:nvPr>
            <p:ph type="title"/>
          </p:nvPr>
        </p:nvSpPr>
        <p:spPr/>
        <p:txBody>
          <a:bodyPr/>
          <a:lstStyle/>
          <a:p>
            <a:r>
              <a:rPr lang="en-US" dirty="0"/>
              <a:t>What is Netflix</a:t>
            </a:r>
          </a:p>
        </p:txBody>
      </p:sp>
      <p:sp>
        <p:nvSpPr>
          <p:cNvPr id="3" name="Content Placeholder 2">
            <a:extLst>
              <a:ext uri="{FF2B5EF4-FFF2-40B4-BE49-F238E27FC236}">
                <a16:creationId xmlns:a16="http://schemas.microsoft.com/office/drawing/2014/main" id="{AC70B037-B09C-4DC1-8AA4-57DAF813DADE}"/>
              </a:ext>
            </a:extLst>
          </p:cNvPr>
          <p:cNvSpPr>
            <a:spLocks noGrp="1"/>
          </p:cNvSpPr>
          <p:nvPr>
            <p:ph idx="1"/>
          </p:nvPr>
        </p:nvSpPr>
        <p:spPr/>
        <p:txBody>
          <a:bodyPr/>
          <a:lstStyle/>
          <a:p>
            <a:r>
              <a:rPr lang="en-US" dirty="0"/>
              <a:t>Netflix is an application that allows the user to stream movies and tv shows. </a:t>
            </a:r>
          </a:p>
          <a:p>
            <a:r>
              <a:rPr lang="en-US" dirty="0"/>
              <a:t>House of Cards, Thunder Force, Murder Mystery and 6 Underground are examples of movies and TV Shows that come on Netflix. </a:t>
            </a:r>
          </a:p>
          <a:p>
            <a:r>
              <a:rPr lang="en-US" dirty="0"/>
              <a:t>Netflix was started in 1997 by Marc Randolph and Reed Hastings. </a:t>
            </a:r>
          </a:p>
          <a:p>
            <a:r>
              <a:rPr lang="en-US" dirty="0"/>
              <a:t>Netflix took the place of movie rental companies like Blockbuster. No one has to go to a store to look for movies or tv shows. They can get these movies and tv shows from streaming services like Netflix.</a:t>
            </a:r>
          </a:p>
        </p:txBody>
      </p:sp>
    </p:spTree>
    <p:extLst>
      <p:ext uri="{BB962C8B-B14F-4D97-AF65-F5344CB8AC3E}">
        <p14:creationId xmlns:p14="http://schemas.microsoft.com/office/powerpoint/2010/main" val="74422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513AC-0277-40EC-8067-69911F583ED0}"/>
              </a:ext>
            </a:extLst>
          </p:cNvPr>
          <p:cNvSpPr>
            <a:spLocks noGrp="1"/>
          </p:cNvSpPr>
          <p:nvPr>
            <p:ph type="title"/>
          </p:nvPr>
        </p:nvSpPr>
        <p:spPr>
          <a:xfrm>
            <a:off x="913795" y="609600"/>
            <a:ext cx="10353761" cy="1326321"/>
          </a:xfrm>
        </p:spPr>
        <p:txBody>
          <a:bodyPr vert="horz" lIns="91440" tIns="45720" rIns="91440" bIns="45720" rtlCol="0" anchor="ctr">
            <a:normAutofit/>
          </a:bodyPr>
          <a:lstStyle/>
          <a:p>
            <a:r>
              <a:rPr lang="en-US"/>
              <a:t>Netflix Statement</a:t>
            </a:r>
            <a:endParaRPr lang="en-US" dirty="0"/>
          </a:p>
        </p:txBody>
      </p:sp>
      <p:sp>
        <p:nvSpPr>
          <p:cNvPr id="3" name="Content Placeholder 2">
            <a:extLst>
              <a:ext uri="{FF2B5EF4-FFF2-40B4-BE49-F238E27FC236}">
                <a16:creationId xmlns:a16="http://schemas.microsoft.com/office/drawing/2014/main" id="{B9A23D12-CCB9-4BF6-8096-448890FA4127}"/>
              </a:ext>
            </a:extLst>
          </p:cNvPr>
          <p:cNvSpPr>
            <a:spLocks noGrp="1"/>
          </p:cNvSpPr>
          <p:nvPr>
            <p:ph sz="half" idx="1"/>
          </p:nvPr>
        </p:nvSpPr>
        <p:spPr>
          <a:xfrm>
            <a:off x="913795" y="2096064"/>
            <a:ext cx="5016860" cy="3695136"/>
          </a:xfrm>
        </p:spPr>
        <p:txBody>
          <a:bodyPr vert="horz" lIns="91440" tIns="45720" rIns="91440" bIns="45720" rtlCol="0">
            <a:normAutofit/>
          </a:bodyPr>
          <a:lstStyle/>
          <a:p>
            <a:r>
              <a:rPr lang="en-US"/>
              <a:t>We want to reach all people and provide the world of entertainment. We will bring the drama, laughter, sadness and more to your home that will keep you coming back to watch more. </a:t>
            </a:r>
            <a:endParaRPr lang="en-US" dirty="0"/>
          </a:p>
        </p:txBody>
      </p:sp>
      <p:pic>
        <p:nvPicPr>
          <p:cNvPr id="6" name="Content Placeholder 5" descr="Logo, icon&#10;&#10;Description automatically generated">
            <a:extLst>
              <a:ext uri="{FF2B5EF4-FFF2-40B4-BE49-F238E27FC236}">
                <a16:creationId xmlns:a16="http://schemas.microsoft.com/office/drawing/2014/main" id="{DBB26465-9CFD-4C51-939A-8C09EE29B96F}"/>
              </a:ext>
            </a:extLst>
          </p:cNvPr>
          <p:cNvPicPr>
            <a:picLocks noGrp="1" noChangeAspect="1"/>
          </p:cNvPicPr>
          <p:nvPr>
            <p:ph sz="half" idx="2"/>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7027295" y="2210935"/>
            <a:ext cx="3493180" cy="3493180"/>
          </a:xfrm>
          <a:prstGeom prst="rect">
            <a:avLst/>
          </a:prstGeom>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pic>
      <p:sp>
        <p:nvSpPr>
          <p:cNvPr id="7" name="TextBox 6">
            <a:extLst>
              <a:ext uri="{FF2B5EF4-FFF2-40B4-BE49-F238E27FC236}">
                <a16:creationId xmlns:a16="http://schemas.microsoft.com/office/drawing/2014/main" id="{76D8A6D7-C0FA-49A1-95B5-D141DD9056CD}"/>
              </a:ext>
            </a:extLst>
          </p:cNvPr>
          <p:cNvSpPr txBox="1"/>
          <p:nvPr/>
        </p:nvSpPr>
        <p:spPr>
          <a:xfrm>
            <a:off x="7900847" y="5504060"/>
            <a:ext cx="2619628"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4" tooltip="https://commons.wikimedia.org/wiki/File:Netflix-new-icon.png">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en-US" sz="700">
              <a:solidFill>
                <a:srgbClr val="FFFFFF"/>
              </a:solidFill>
            </a:endParaRPr>
          </a:p>
        </p:txBody>
      </p:sp>
    </p:spTree>
    <p:extLst>
      <p:ext uri="{BB962C8B-B14F-4D97-AF65-F5344CB8AC3E}">
        <p14:creationId xmlns:p14="http://schemas.microsoft.com/office/powerpoint/2010/main" val="18562587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E25BF0-A40D-4486-BBC6-3381C7245801}"/>
              </a:ext>
            </a:extLst>
          </p:cNvPr>
          <p:cNvSpPr>
            <a:spLocks noGrp="1"/>
          </p:cNvSpPr>
          <p:nvPr>
            <p:ph type="title"/>
          </p:nvPr>
        </p:nvSpPr>
        <p:spPr/>
        <p:txBody>
          <a:bodyPr/>
          <a:lstStyle/>
          <a:p>
            <a:r>
              <a:rPr lang="en-US" dirty="0"/>
              <a:t>Key Features</a:t>
            </a:r>
          </a:p>
        </p:txBody>
      </p:sp>
      <p:sp>
        <p:nvSpPr>
          <p:cNvPr id="5" name="Content Placeholder 4">
            <a:extLst>
              <a:ext uri="{FF2B5EF4-FFF2-40B4-BE49-F238E27FC236}">
                <a16:creationId xmlns:a16="http://schemas.microsoft.com/office/drawing/2014/main" id="{B099EE1F-BC0A-4096-92E7-6EC3658BF38A}"/>
              </a:ext>
            </a:extLst>
          </p:cNvPr>
          <p:cNvSpPr>
            <a:spLocks noGrp="1"/>
          </p:cNvSpPr>
          <p:nvPr>
            <p:ph idx="1"/>
          </p:nvPr>
        </p:nvSpPr>
        <p:spPr/>
        <p:txBody>
          <a:bodyPr>
            <a:normAutofit fontScale="92500" lnSpcReduction="20000"/>
          </a:bodyPr>
          <a:lstStyle/>
          <a:p>
            <a:r>
              <a:rPr lang="en-US" dirty="0"/>
              <a:t>Netflix provides its own original content. Movies and tv shows are available to those who have a subscription with Netflix. Nobody else has access to these original Netflix movies and tv shows. </a:t>
            </a:r>
          </a:p>
          <a:p>
            <a:r>
              <a:rPr lang="en-US" dirty="0"/>
              <a:t>Subscribers can download tv shows and movies. This allows the users to look at the movies or tv shows if there is no cellular data or is offline. The user can download unlimited movies and tv shows.</a:t>
            </a:r>
          </a:p>
          <a:p>
            <a:r>
              <a:rPr lang="en-US" dirty="0"/>
              <a:t>The account holder  or user can create as many profiles as they want for that specific account. There are some streaming services that only allows one profile for each account. With Netflix, the user is can design their profile the way that they want to.</a:t>
            </a:r>
          </a:p>
          <a:p>
            <a:r>
              <a:rPr lang="en-US" dirty="0"/>
              <a:t>Netflix allows the user to have a kid's profile. This only allows kid’s movies and tv shows to be available to watch.  </a:t>
            </a:r>
          </a:p>
        </p:txBody>
      </p:sp>
    </p:spTree>
    <p:extLst>
      <p:ext uri="{BB962C8B-B14F-4D97-AF65-F5344CB8AC3E}">
        <p14:creationId xmlns:p14="http://schemas.microsoft.com/office/powerpoint/2010/main" val="3788437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D873A-B12B-4223-B4C4-CF434475B75E}"/>
              </a:ext>
            </a:extLst>
          </p:cNvPr>
          <p:cNvSpPr>
            <a:spLocks noGrp="1"/>
          </p:cNvSpPr>
          <p:nvPr>
            <p:ph type="title"/>
          </p:nvPr>
        </p:nvSpPr>
        <p:spPr/>
        <p:txBody>
          <a:bodyPr/>
          <a:lstStyle/>
          <a:p>
            <a:r>
              <a:rPr lang="en-US" dirty="0"/>
              <a:t>Functionality 1: Searching</a:t>
            </a:r>
          </a:p>
        </p:txBody>
      </p:sp>
      <p:sp>
        <p:nvSpPr>
          <p:cNvPr id="4" name="Content Placeholder 3">
            <a:extLst>
              <a:ext uri="{FF2B5EF4-FFF2-40B4-BE49-F238E27FC236}">
                <a16:creationId xmlns:a16="http://schemas.microsoft.com/office/drawing/2014/main" id="{265D6E7B-CE35-4FAC-934A-D7FD6C7C9905}"/>
              </a:ext>
            </a:extLst>
          </p:cNvPr>
          <p:cNvSpPr>
            <a:spLocks noGrp="1"/>
          </p:cNvSpPr>
          <p:nvPr>
            <p:ph sz="half" idx="1"/>
          </p:nvPr>
        </p:nvSpPr>
        <p:spPr/>
        <p:txBody>
          <a:bodyPr>
            <a:normAutofit fontScale="92500"/>
          </a:bodyPr>
          <a:lstStyle/>
          <a:p>
            <a:r>
              <a:rPr lang="en-US" dirty="0"/>
              <a:t>The user can search any movie or tv show that they want to view. </a:t>
            </a:r>
          </a:p>
          <a:p>
            <a:r>
              <a:rPr lang="en-US" dirty="0"/>
              <a:t>It shows the name of the movie and tv show that they want to view. </a:t>
            </a:r>
          </a:p>
          <a:p>
            <a:r>
              <a:rPr lang="en-US" dirty="0"/>
              <a:t>It also shows movies that relates to the movie or tv show that they are looking for.</a:t>
            </a:r>
          </a:p>
          <a:p>
            <a:r>
              <a:rPr lang="en-US" dirty="0"/>
              <a:t>If the movie or tv show can not be found, then it will show movies and tv shows that relates to the movie or tv show.  </a:t>
            </a:r>
          </a:p>
        </p:txBody>
      </p:sp>
      <p:pic>
        <p:nvPicPr>
          <p:cNvPr id="7" name="Content Placeholder 6">
            <a:extLst>
              <a:ext uri="{FF2B5EF4-FFF2-40B4-BE49-F238E27FC236}">
                <a16:creationId xmlns:a16="http://schemas.microsoft.com/office/drawing/2014/main" id="{5907E039-E2CB-4426-813D-8212EC69ABBE}"/>
              </a:ext>
            </a:extLst>
          </p:cNvPr>
          <p:cNvPicPr>
            <a:picLocks noGrp="1" noChangeAspect="1"/>
          </p:cNvPicPr>
          <p:nvPr>
            <p:ph sz="half" idx="2"/>
          </p:nvPr>
        </p:nvPicPr>
        <p:blipFill>
          <a:blip r:embed="rId2"/>
          <a:stretch>
            <a:fillRect/>
          </a:stretch>
        </p:blipFill>
        <p:spPr>
          <a:xfrm>
            <a:off x="6173269" y="2019547"/>
            <a:ext cx="5790377" cy="3702881"/>
          </a:xfrm>
        </p:spPr>
      </p:pic>
    </p:spTree>
    <p:extLst>
      <p:ext uri="{BB962C8B-B14F-4D97-AF65-F5344CB8AC3E}">
        <p14:creationId xmlns:p14="http://schemas.microsoft.com/office/powerpoint/2010/main" val="2082207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BA1C2-D0CC-46FC-9034-39700513E845}"/>
              </a:ext>
            </a:extLst>
          </p:cNvPr>
          <p:cNvSpPr>
            <a:spLocks noGrp="1"/>
          </p:cNvSpPr>
          <p:nvPr>
            <p:ph type="title"/>
          </p:nvPr>
        </p:nvSpPr>
        <p:spPr/>
        <p:txBody>
          <a:bodyPr/>
          <a:lstStyle/>
          <a:p>
            <a:r>
              <a:rPr lang="en-US" dirty="0"/>
              <a:t>Functionality 2: Genre </a:t>
            </a:r>
          </a:p>
        </p:txBody>
      </p:sp>
      <p:sp>
        <p:nvSpPr>
          <p:cNvPr id="3" name="Content Placeholder 2">
            <a:extLst>
              <a:ext uri="{FF2B5EF4-FFF2-40B4-BE49-F238E27FC236}">
                <a16:creationId xmlns:a16="http://schemas.microsoft.com/office/drawing/2014/main" id="{74A002E2-1493-4DC5-A13F-53E900151E92}"/>
              </a:ext>
            </a:extLst>
          </p:cNvPr>
          <p:cNvSpPr>
            <a:spLocks noGrp="1"/>
          </p:cNvSpPr>
          <p:nvPr>
            <p:ph sz="half" idx="1"/>
          </p:nvPr>
        </p:nvSpPr>
        <p:spPr/>
        <p:txBody>
          <a:bodyPr/>
          <a:lstStyle/>
          <a:p>
            <a:r>
              <a:rPr lang="en-US" dirty="0"/>
              <a:t>Netflix allows the user to search for any genre that they want. </a:t>
            </a:r>
          </a:p>
          <a:p>
            <a:r>
              <a:rPr lang="en-US" dirty="0"/>
              <a:t>It provides all genres such as action, animation, suspense, romance, comedy and many more</a:t>
            </a:r>
          </a:p>
          <a:p>
            <a:r>
              <a:rPr lang="en-US" dirty="0"/>
              <a:t>This can show you which movies are trending, blockbusters or Netflix Originals. </a:t>
            </a:r>
          </a:p>
        </p:txBody>
      </p:sp>
      <p:pic>
        <p:nvPicPr>
          <p:cNvPr id="6" name="Content Placeholder 5">
            <a:extLst>
              <a:ext uri="{FF2B5EF4-FFF2-40B4-BE49-F238E27FC236}">
                <a16:creationId xmlns:a16="http://schemas.microsoft.com/office/drawing/2014/main" id="{5D2A9270-B78E-454C-B623-47F4FFE51188}"/>
              </a:ext>
            </a:extLst>
          </p:cNvPr>
          <p:cNvPicPr>
            <a:picLocks noGrp="1" noChangeAspect="1"/>
          </p:cNvPicPr>
          <p:nvPr>
            <p:ph sz="half" idx="2"/>
          </p:nvPr>
        </p:nvPicPr>
        <p:blipFill>
          <a:blip r:embed="rId2"/>
          <a:stretch>
            <a:fillRect/>
          </a:stretch>
        </p:blipFill>
        <p:spPr>
          <a:xfrm>
            <a:off x="6173788" y="2758458"/>
            <a:ext cx="5094287" cy="2361846"/>
          </a:xfrm>
        </p:spPr>
      </p:pic>
    </p:spTree>
    <p:extLst>
      <p:ext uri="{BB962C8B-B14F-4D97-AF65-F5344CB8AC3E}">
        <p14:creationId xmlns:p14="http://schemas.microsoft.com/office/powerpoint/2010/main" val="23294907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1E2D4-0DB2-4773-BDD4-FA7052607DA0}"/>
              </a:ext>
            </a:extLst>
          </p:cNvPr>
          <p:cNvSpPr>
            <a:spLocks noGrp="1"/>
          </p:cNvSpPr>
          <p:nvPr>
            <p:ph type="title"/>
          </p:nvPr>
        </p:nvSpPr>
        <p:spPr>
          <a:xfrm>
            <a:off x="913795" y="609600"/>
            <a:ext cx="10353761" cy="1326321"/>
          </a:xfrm>
        </p:spPr>
        <p:txBody>
          <a:bodyPr vert="horz" lIns="91440" tIns="45720" rIns="91440" bIns="45720" rtlCol="0" anchor="ctr">
            <a:normAutofit/>
          </a:bodyPr>
          <a:lstStyle/>
          <a:p>
            <a:r>
              <a:rPr lang="en-US"/>
              <a:t>Functionality 3: Notifications</a:t>
            </a:r>
            <a:endParaRPr lang="en-US" dirty="0"/>
          </a:p>
        </p:txBody>
      </p:sp>
      <p:pic>
        <p:nvPicPr>
          <p:cNvPr id="6" name="Content Placeholder 5" descr="Graphical user interface, application, Teams&#10;&#10;Description automatically generated">
            <a:extLst>
              <a:ext uri="{FF2B5EF4-FFF2-40B4-BE49-F238E27FC236}">
                <a16:creationId xmlns:a16="http://schemas.microsoft.com/office/drawing/2014/main" id="{C3C73891-9D5A-4546-80B0-CA3EB923AF02}"/>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11835" r="10335" b="-2"/>
          <a:stretch/>
        </p:blipFill>
        <p:spPr>
          <a:xfrm>
            <a:off x="1017388" y="2210935"/>
            <a:ext cx="4833257" cy="3493180"/>
          </a:xfrm>
          <a:prstGeom prst="rect">
            <a:avLst/>
          </a:prstGeom>
          <a:ln w="190500" cap="sq">
            <a:solidFill>
              <a:srgbClr val="FFFFFF"/>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pic>
      <p:sp>
        <p:nvSpPr>
          <p:cNvPr id="3" name="Content Placeholder 2">
            <a:extLst>
              <a:ext uri="{FF2B5EF4-FFF2-40B4-BE49-F238E27FC236}">
                <a16:creationId xmlns:a16="http://schemas.microsoft.com/office/drawing/2014/main" id="{6DCC2AD4-FCA5-4174-A36B-6BC72871546A}"/>
              </a:ext>
            </a:extLst>
          </p:cNvPr>
          <p:cNvSpPr>
            <a:spLocks noGrp="1"/>
          </p:cNvSpPr>
          <p:nvPr>
            <p:ph sz="half" idx="1"/>
          </p:nvPr>
        </p:nvSpPr>
        <p:spPr>
          <a:xfrm>
            <a:off x="6250695" y="2096064"/>
            <a:ext cx="5016860" cy="3695136"/>
          </a:xfrm>
        </p:spPr>
        <p:txBody>
          <a:bodyPr vert="horz" lIns="91440" tIns="45720" rIns="91440" bIns="45720" rtlCol="0">
            <a:normAutofit/>
          </a:bodyPr>
          <a:lstStyle/>
          <a:p>
            <a:r>
              <a:rPr lang="en-US"/>
              <a:t>The notification functionality notifies the user of different things. </a:t>
            </a:r>
          </a:p>
          <a:p>
            <a:r>
              <a:rPr lang="en-US"/>
              <a:t>Upcoming movies and tv shows, new seasons on tv shows, new arrivals of tv shows and movies</a:t>
            </a:r>
          </a:p>
          <a:p>
            <a:endParaRPr lang="en-US" dirty="0"/>
          </a:p>
        </p:txBody>
      </p:sp>
    </p:spTree>
    <p:extLst>
      <p:ext uri="{BB962C8B-B14F-4D97-AF65-F5344CB8AC3E}">
        <p14:creationId xmlns:p14="http://schemas.microsoft.com/office/powerpoint/2010/main" val="10183179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D934A3-FBC0-435E-AFA8-3922833A82AD}"/>
              </a:ext>
            </a:extLst>
          </p:cNvPr>
          <p:cNvSpPr>
            <a:spLocks noGrp="1"/>
          </p:cNvSpPr>
          <p:nvPr>
            <p:ph type="title"/>
          </p:nvPr>
        </p:nvSpPr>
        <p:spPr/>
        <p:txBody>
          <a:bodyPr/>
          <a:lstStyle/>
          <a:p>
            <a:r>
              <a:rPr lang="en-US" dirty="0"/>
              <a:t>Navigation</a:t>
            </a:r>
          </a:p>
        </p:txBody>
      </p:sp>
      <p:sp>
        <p:nvSpPr>
          <p:cNvPr id="3" name="Content Placeholder 2">
            <a:extLst>
              <a:ext uri="{FF2B5EF4-FFF2-40B4-BE49-F238E27FC236}">
                <a16:creationId xmlns:a16="http://schemas.microsoft.com/office/drawing/2014/main" id="{EFE8CAD6-BF51-4714-A97B-AFFEB26BDD4C}"/>
              </a:ext>
            </a:extLst>
          </p:cNvPr>
          <p:cNvSpPr>
            <a:spLocks noGrp="1"/>
          </p:cNvSpPr>
          <p:nvPr>
            <p:ph sz="half" idx="1"/>
          </p:nvPr>
        </p:nvSpPr>
        <p:spPr/>
        <p:txBody>
          <a:bodyPr>
            <a:normAutofit lnSpcReduction="10000"/>
          </a:bodyPr>
          <a:lstStyle/>
          <a:p>
            <a:r>
              <a:rPr lang="en-US" dirty="0"/>
              <a:t>Netflix can navigate different ways.</a:t>
            </a:r>
          </a:p>
          <a:p>
            <a:r>
              <a:rPr lang="en-US" dirty="0"/>
              <a:t>The first way is navigating through the homepage. The user can look for their movie or tv show through the home page by scrolling down and finding the movie or tv show that the user wants to select.</a:t>
            </a:r>
          </a:p>
          <a:p>
            <a:r>
              <a:rPr lang="en-US" dirty="0"/>
              <a:t>As the picture shows to the right, the user can move the cursor left and right to find what movie they are looking for. </a:t>
            </a:r>
          </a:p>
        </p:txBody>
      </p:sp>
      <p:pic>
        <p:nvPicPr>
          <p:cNvPr id="6" name="Content Placeholder 5" descr="A group of people posing for a photo&#10;&#10;Description automatically generated with medium confidence">
            <a:extLst>
              <a:ext uri="{FF2B5EF4-FFF2-40B4-BE49-F238E27FC236}">
                <a16:creationId xmlns:a16="http://schemas.microsoft.com/office/drawing/2014/main" id="{75910E15-65AE-4CF4-95D2-55C6E03EBC1A}"/>
              </a:ext>
            </a:extLst>
          </p:cNvPr>
          <p:cNvPicPr>
            <a:picLocks noGrp="1" noChangeAspect="1"/>
          </p:cNvPicPr>
          <p:nvPr>
            <p:ph sz="half" idx="2"/>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096000" y="2134927"/>
            <a:ext cx="5094287" cy="2865536"/>
          </a:xfrm>
        </p:spPr>
      </p:pic>
      <p:sp>
        <p:nvSpPr>
          <p:cNvPr id="7" name="TextBox 6">
            <a:extLst>
              <a:ext uri="{FF2B5EF4-FFF2-40B4-BE49-F238E27FC236}">
                <a16:creationId xmlns:a16="http://schemas.microsoft.com/office/drawing/2014/main" id="{C49CA72E-CE10-44F1-8412-E584E319F348}"/>
              </a:ext>
            </a:extLst>
          </p:cNvPr>
          <p:cNvSpPr txBox="1"/>
          <p:nvPr/>
        </p:nvSpPr>
        <p:spPr>
          <a:xfrm>
            <a:off x="6096000" y="5000463"/>
            <a:ext cx="5094287" cy="230832"/>
          </a:xfrm>
          <a:prstGeom prst="rect">
            <a:avLst/>
          </a:prstGeom>
          <a:noFill/>
        </p:spPr>
        <p:txBody>
          <a:bodyPr wrap="square" rtlCol="0">
            <a:spAutoFit/>
          </a:bodyPr>
          <a:lstStyle/>
          <a:p>
            <a:r>
              <a:rPr lang="en-US" sz="900">
                <a:hlinkClick r:id="rId3" tooltip="http://www.phcityonweb.com/netflix-full-tips-67173"/>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1737676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CDC0D-453B-4BD3-ACB8-4BD7CABBA5FB}"/>
              </a:ext>
            </a:extLst>
          </p:cNvPr>
          <p:cNvSpPr>
            <a:spLocks noGrp="1"/>
          </p:cNvSpPr>
          <p:nvPr>
            <p:ph type="title"/>
          </p:nvPr>
        </p:nvSpPr>
        <p:spPr/>
        <p:txBody>
          <a:bodyPr/>
          <a:lstStyle/>
          <a:p>
            <a:r>
              <a:rPr lang="en-US" dirty="0"/>
              <a:t>Navigation Continued</a:t>
            </a:r>
          </a:p>
        </p:txBody>
      </p:sp>
      <p:sp>
        <p:nvSpPr>
          <p:cNvPr id="3" name="Content Placeholder 2">
            <a:extLst>
              <a:ext uri="{FF2B5EF4-FFF2-40B4-BE49-F238E27FC236}">
                <a16:creationId xmlns:a16="http://schemas.microsoft.com/office/drawing/2014/main" id="{A875263F-EF5F-4DA6-B7A0-805DE7E0A7EB}"/>
              </a:ext>
            </a:extLst>
          </p:cNvPr>
          <p:cNvSpPr>
            <a:spLocks noGrp="1"/>
          </p:cNvSpPr>
          <p:nvPr>
            <p:ph sz="half" idx="1"/>
          </p:nvPr>
        </p:nvSpPr>
        <p:spPr/>
        <p:txBody>
          <a:bodyPr>
            <a:normAutofit fontScale="92500" lnSpcReduction="10000"/>
          </a:bodyPr>
          <a:lstStyle/>
          <a:p>
            <a:r>
              <a:rPr lang="en-US" dirty="0"/>
              <a:t>If the user has multiple profiles on their account, then they can select different profiles for their person.</a:t>
            </a:r>
          </a:p>
          <a:p>
            <a:r>
              <a:rPr lang="en-US" dirty="0"/>
              <a:t>Once the user log in to their account, then they have the option to select which profile they want to use.</a:t>
            </a:r>
          </a:p>
          <a:p>
            <a:r>
              <a:rPr lang="en-US" dirty="0"/>
              <a:t>Also, once the user gets to the home screen, the user can select the profile icon at the top right corner if they want to change which profile, they want to use. </a:t>
            </a:r>
          </a:p>
        </p:txBody>
      </p:sp>
      <p:pic>
        <p:nvPicPr>
          <p:cNvPr id="1026" name="Picture 2" descr="Custom profile picture for Netflix™">
            <a:extLst>
              <a:ext uri="{FF2B5EF4-FFF2-40B4-BE49-F238E27FC236}">
                <a16:creationId xmlns:a16="http://schemas.microsoft.com/office/drawing/2014/main" id="{3726CD89-45E0-4307-B9FB-D717B0F0EF18}"/>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427433" y="1589755"/>
            <a:ext cx="3201464" cy="199527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A screenshot of a video game&#10;&#10;Description automatically generated">
            <a:extLst>
              <a:ext uri="{FF2B5EF4-FFF2-40B4-BE49-F238E27FC236}">
                <a16:creationId xmlns:a16="http://schemas.microsoft.com/office/drawing/2014/main" id="{867D8778-849B-4998-9C78-71A0C01EE7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1009" y="3585033"/>
            <a:ext cx="3014311" cy="3143760"/>
          </a:xfrm>
          <a:prstGeom prst="rect">
            <a:avLst/>
          </a:prstGeom>
        </p:spPr>
      </p:pic>
    </p:spTree>
    <p:extLst>
      <p:ext uri="{BB962C8B-B14F-4D97-AF65-F5344CB8AC3E}">
        <p14:creationId xmlns:p14="http://schemas.microsoft.com/office/powerpoint/2010/main" val="33481255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118</TotalTime>
  <Words>771</Words>
  <Application>Microsoft Office PowerPoint</Application>
  <PresentationFormat>Widescreen</PresentationFormat>
  <Paragraphs>48</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Bookman Old Style</vt:lpstr>
      <vt:lpstr>Rockwell</vt:lpstr>
      <vt:lpstr>Damask</vt:lpstr>
      <vt:lpstr>Netflix </vt:lpstr>
      <vt:lpstr>What is Netflix</vt:lpstr>
      <vt:lpstr>Netflix Statement</vt:lpstr>
      <vt:lpstr>Key Features</vt:lpstr>
      <vt:lpstr>Functionality 1: Searching</vt:lpstr>
      <vt:lpstr>Functionality 2: Genre </vt:lpstr>
      <vt:lpstr>Functionality 3: Notifications</vt:lpstr>
      <vt:lpstr>Navigation</vt:lpstr>
      <vt:lpstr>Navigation Continued</vt:lpstr>
      <vt:lpstr>Testing Data</vt:lpstr>
      <vt:lpstr>Targeted Audience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Netflix </dc:title>
  <dc:creator>Roderick Sawyer</dc:creator>
  <cp:lastModifiedBy>Roderick Sawyer</cp:lastModifiedBy>
  <cp:revision>8</cp:revision>
  <dcterms:created xsi:type="dcterms:W3CDTF">2021-05-20T02:45:42Z</dcterms:created>
  <dcterms:modified xsi:type="dcterms:W3CDTF">2021-05-21T03:19:39Z</dcterms:modified>
</cp:coreProperties>
</file>

<file path=docProps/thumbnail.jpeg>
</file>